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00682F"/>
    <a:srgbClr val="007434"/>
    <a:srgbClr val="D26A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3B132-417E-4C6C-A740-16E51EBE9A40}" v="134" dt="2021-01-16T16:03:06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Joel" userId="85dd4fb54541bb4b" providerId="LiveId" clId="{2673B132-417E-4C6C-A740-16E51EBE9A40}"/>
    <pc:docChg chg="undo redo custSel addSld delSld modSld sldOrd">
      <pc:chgData name="Andy Joel" userId="85dd4fb54541bb4b" providerId="LiveId" clId="{2673B132-417E-4C6C-A740-16E51EBE9A40}" dt="2021-01-16T16:05:58.489" v="1236" actId="1076"/>
      <pc:docMkLst>
        <pc:docMk/>
      </pc:docMkLst>
      <pc:sldChg chg="delSp modSp mod">
        <pc:chgData name="Andy Joel" userId="85dd4fb54541bb4b" providerId="LiveId" clId="{2673B132-417E-4C6C-A740-16E51EBE9A40}" dt="2021-01-16T15:53:44.761" v="1179" actId="1076"/>
        <pc:sldMkLst>
          <pc:docMk/>
          <pc:sldMk cId="2328290282" sldId="256"/>
        </pc:sldMkLst>
        <pc:spChg chg="mod">
          <ac:chgData name="Andy Joel" userId="85dd4fb54541bb4b" providerId="LiveId" clId="{2673B132-417E-4C6C-A740-16E51EBE9A40}" dt="2021-01-16T15:53:44.761" v="1179" actId="1076"/>
          <ac:spMkLst>
            <pc:docMk/>
            <pc:sldMk cId="2328290282" sldId="256"/>
            <ac:spMk id="2" creationId="{DF7D1D9E-9454-42CE-A7D2-F19FB78AC105}"/>
          </ac:spMkLst>
        </pc:spChg>
        <pc:spChg chg="del">
          <ac:chgData name="Andy Joel" userId="85dd4fb54541bb4b" providerId="LiveId" clId="{2673B132-417E-4C6C-A740-16E51EBE9A40}" dt="2021-01-16T15:53:01.625" v="1170" actId="478"/>
          <ac:spMkLst>
            <pc:docMk/>
            <pc:sldMk cId="2328290282" sldId="256"/>
            <ac:spMk id="3" creationId="{CFF29CE7-1E49-4B72-B36D-29BF7BCF6503}"/>
          </ac:spMkLst>
        </pc:spChg>
      </pc:sldChg>
      <pc:sldChg chg="modSp mod">
        <pc:chgData name="Andy Joel" userId="85dd4fb54541bb4b" providerId="LiveId" clId="{2673B132-417E-4C6C-A740-16E51EBE9A40}" dt="2021-01-16T15:54:35.845" v="1189" actId="20577"/>
        <pc:sldMkLst>
          <pc:docMk/>
          <pc:sldMk cId="4081229341" sldId="257"/>
        </pc:sldMkLst>
        <pc:spChg chg="mod">
          <ac:chgData name="Andy Joel" userId="85dd4fb54541bb4b" providerId="LiveId" clId="{2673B132-417E-4C6C-A740-16E51EBE9A40}" dt="2021-01-16T14:05:38.120" v="25" actId="1076"/>
          <ac:spMkLst>
            <pc:docMk/>
            <pc:sldMk cId="4081229341" sldId="257"/>
            <ac:spMk id="2" creationId="{0ABCDA99-4BAF-4823-B6E1-6B9B6CDAF3E5}"/>
          </ac:spMkLst>
        </pc:spChg>
        <pc:spChg chg="mod">
          <ac:chgData name="Andy Joel" userId="85dd4fb54541bb4b" providerId="LiveId" clId="{2673B132-417E-4C6C-A740-16E51EBE9A40}" dt="2021-01-16T15:54:35.845" v="1189" actId="20577"/>
          <ac:spMkLst>
            <pc:docMk/>
            <pc:sldMk cId="4081229341" sldId="257"/>
            <ac:spMk id="3" creationId="{1723617F-1FE8-4082-BB00-DBD8E837015A}"/>
          </ac:spMkLst>
        </pc:spChg>
      </pc:sldChg>
      <pc:sldChg chg="modSp mod">
        <pc:chgData name="Andy Joel" userId="85dd4fb54541bb4b" providerId="LiveId" clId="{2673B132-417E-4C6C-A740-16E51EBE9A40}" dt="2021-01-16T14:05:29.544" v="24" actId="1076"/>
        <pc:sldMkLst>
          <pc:docMk/>
          <pc:sldMk cId="3511633143" sldId="258"/>
        </pc:sldMkLst>
        <pc:spChg chg="mod">
          <ac:chgData name="Andy Joel" userId="85dd4fb54541bb4b" providerId="LiveId" clId="{2673B132-417E-4C6C-A740-16E51EBE9A40}" dt="2021-01-16T14:05:22.158" v="23" actId="1076"/>
          <ac:spMkLst>
            <pc:docMk/>
            <pc:sldMk cId="3511633143" sldId="258"/>
            <ac:spMk id="2" creationId="{0ABCDA99-4BAF-4823-B6E1-6B9B6CDAF3E5}"/>
          </ac:spMkLst>
        </pc:spChg>
        <pc:spChg chg="mod">
          <ac:chgData name="Andy Joel" userId="85dd4fb54541bb4b" providerId="LiveId" clId="{2673B132-417E-4C6C-A740-16E51EBE9A40}" dt="2021-01-16T14:05:29.544" v="24" actId="1076"/>
          <ac:spMkLst>
            <pc:docMk/>
            <pc:sldMk cId="3511633143" sldId="258"/>
            <ac:spMk id="3" creationId="{1723617F-1FE8-4082-BB00-DBD8E837015A}"/>
          </ac:spMkLst>
        </pc:spChg>
      </pc:sldChg>
      <pc:sldChg chg="modSp mod">
        <pc:chgData name="Andy Joel" userId="85dd4fb54541bb4b" providerId="LiveId" clId="{2673B132-417E-4C6C-A740-16E51EBE9A40}" dt="2021-01-16T14:14:46.771" v="134" actId="1076"/>
        <pc:sldMkLst>
          <pc:docMk/>
          <pc:sldMk cId="2956447597" sldId="259"/>
        </pc:sldMkLst>
        <pc:spChg chg="mod">
          <ac:chgData name="Andy Joel" userId="85dd4fb54541bb4b" providerId="LiveId" clId="{2673B132-417E-4C6C-A740-16E51EBE9A40}" dt="2021-01-16T14:14:12.431" v="128" actId="20577"/>
          <ac:spMkLst>
            <pc:docMk/>
            <pc:sldMk cId="2956447597" sldId="259"/>
            <ac:spMk id="2" creationId="{0ABCDA99-4BAF-4823-B6E1-6B9B6CDAF3E5}"/>
          </ac:spMkLst>
        </pc:spChg>
        <pc:spChg chg="mod">
          <ac:chgData name="Andy Joel" userId="85dd4fb54541bb4b" providerId="LiveId" clId="{2673B132-417E-4C6C-A740-16E51EBE9A40}" dt="2021-01-16T14:14:46.771" v="134" actId="1076"/>
          <ac:spMkLst>
            <pc:docMk/>
            <pc:sldMk cId="2956447597" sldId="259"/>
            <ac:spMk id="3" creationId="{1723617F-1FE8-4082-BB00-DBD8E837015A}"/>
          </ac:spMkLst>
        </pc:spChg>
        <pc:picChg chg="mod">
          <ac:chgData name="Andy Joel" userId="85dd4fb54541bb4b" providerId="LiveId" clId="{2673B132-417E-4C6C-A740-16E51EBE9A40}" dt="2021-01-16T14:06:07.794" v="69" actId="1076"/>
          <ac:picMkLst>
            <pc:docMk/>
            <pc:sldMk cId="2956447597" sldId="259"/>
            <ac:picMk id="5" creationId="{3BBAECD8-404D-4C6E-A898-CA7E87469DA5}"/>
          </ac:picMkLst>
        </pc:picChg>
      </pc:sldChg>
      <pc:sldChg chg="modSp del mod">
        <pc:chgData name="Andy Joel" userId="85dd4fb54541bb4b" providerId="LiveId" clId="{2673B132-417E-4C6C-A740-16E51EBE9A40}" dt="2021-01-16T14:19:50.102" v="135" actId="2696"/>
        <pc:sldMkLst>
          <pc:docMk/>
          <pc:sldMk cId="1685760968" sldId="260"/>
        </pc:sldMkLst>
        <pc:spChg chg="mod">
          <ac:chgData name="Andy Joel" userId="85dd4fb54541bb4b" providerId="LiveId" clId="{2673B132-417E-4C6C-A740-16E51EBE9A40}" dt="2021-01-16T14:13:25.232" v="119" actId="14100"/>
          <ac:spMkLst>
            <pc:docMk/>
            <pc:sldMk cId="1685760968" sldId="260"/>
            <ac:spMk id="3" creationId="{1723617F-1FE8-4082-BB00-DBD8E837015A}"/>
          </ac:spMkLst>
        </pc:spChg>
      </pc:sldChg>
      <pc:sldChg chg="modSp mod">
        <pc:chgData name="Andy Joel" userId="85dd4fb54541bb4b" providerId="LiveId" clId="{2673B132-417E-4C6C-A740-16E51EBE9A40}" dt="2021-01-16T14:25:12.305" v="146" actId="1076"/>
        <pc:sldMkLst>
          <pc:docMk/>
          <pc:sldMk cId="1143716044" sldId="261"/>
        </pc:sldMkLst>
        <pc:spChg chg="mod">
          <ac:chgData name="Andy Joel" userId="85dd4fb54541bb4b" providerId="LiveId" clId="{2673B132-417E-4C6C-A740-16E51EBE9A40}" dt="2021-01-16T14:25:03.408" v="145" actId="1076"/>
          <ac:spMkLst>
            <pc:docMk/>
            <pc:sldMk cId="1143716044" sldId="261"/>
            <ac:spMk id="2" creationId="{0ABCDA99-4BAF-4823-B6E1-6B9B6CDAF3E5}"/>
          </ac:spMkLst>
        </pc:spChg>
        <pc:spChg chg="mod">
          <ac:chgData name="Andy Joel" userId="85dd4fb54541bb4b" providerId="LiveId" clId="{2673B132-417E-4C6C-A740-16E51EBE9A40}" dt="2021-01-16T14:25:12.305" v="146" actId="1076"/>
          <ac:spMkLst>
            <pc:docMk/>
            <pc:sldMk cId="1143716044" sldId="261"/>
            <ac:spMk id="3" creationId="{1723617F-1FE8-4082-BB00-DBD8E837015A}"/>
          </ac:spMkLst>
        </pc:spChg>
      </pc:sldChg>
      <pc:sldChg chg="modSp mod">
        <pc:chgData name="Andy Joel" userId="85dd4fb54541bb4b" providerId="LiveId" clId="{2673B132-417E-4C6C-A740-16E51EBE9A40}" dt="2021-01-16T16:05:28.944" v="1230" actId="20577"/>
        <pc:sldMkLst>
          <pc:docMk/>
          <pc:sldMk cId="2493075087" sldId="262"/>
        </pc:sldMkLst>
        <pc:spChg chg="mod">
          <ac:chgData name="Andy Joel" userId="85dd4fb54541bb4b" providerId="LiveId" clId="{2673B132-417E-4C6C-A740-16E51EBE9A40}" dt="2021-01-16T14:27:35.210" v="147" actId="1076"/>
          <ac:spMkLst>
            <pc:docMk/>
            <pc:sldMk cId="2493075087" sldId="262"/>
            <ac:spMk id="2" creationId="{0ABCDA99-4BAF-4823-B6E1-6B9B6CDAF3E5}"/>
          </ac:spMkLst>
        </pc:spChg>
        <pc:spChg chg="mod">
          <ac:chgData name="Andy Joel" userId="85dd4fb54541bb4b" providerId="LiveId" clId="{2673B132-417E-4C6C-A740-16E51EBE9A40}" dt="2021-01-16T16:05:28.944" v="1230" actId="20577"/>
          <ac:spMkLst>
            <pc:docMk/>
            <pc:sldMk cId="2493075087" sldId="262"/>
            <ac:spMk id="3" creationId="{1723617F-1FE8-4082-BB00-DBD8E837015A}"/>
          </ac:spMkLst>
        </pc:spChg>
      </pc:sldChg>
      <pc:sldChg chg="delSp modSp add mod">
        <pc:chgData name="Andy Joel" userId="85dd4fb54541bb4b" providerId="LiveId" clId="{2673B132-417E-4C6C-A740-16E51EBE9A40}" dt="2021-01-16T14:32:40.218" v="609" actId="1076"/>
        <pc:sldMkLst>
          <pc:docMk/>
          <pc:sldMk cId="2522336359" sldId="263"/>
        </pc:sldMkLst>
        <pc:spChg chg="del mod">
          <ac:chgData name="Andy Joel" userId="85dd4fb54541bb4b" providerId="LiveId" clId="{2673B132-417E-4C6C-A740-16E51EBE9A40}" dt="2021-01-16T14:32:31.484" v="607" actId="21"/>
          <ac:spMkLst>
            <pc:docMk/>
            <pc:sldMk cId="2522336359" sldId="263"/>
            <ac:spMk id="2" creationId="{0ABCDA99-4BAF-4823-B6E1-6B9B6CDAF3E5}"/>
          </ac:spMkLst>
        </pc:spChg>
        <pc:spChg chg="mod">
          <ac:chgData name="Andy Joel" userId="85dd4fb54541bb4b" providerId="LiveId" clId="{2673B132-417E-4C6C-A740-16E51EBE9A40}" dt="2021-01-16T14:32:40.218" v="609" actId="1076"/>
          <ac:spMkLst>
            <pc:docMk/>
            <pc:sldMk cId="2522336359" sldId="263"/>
            <ac:spMk id="3" creationId="{1723617F-1FE8-4082-BB00-DBD8E837015A}"/>
          </ac:spMkLst>
        </pc:spChg>
      </pc:sldChg>
      <pc:sldChg chg="addSp modSp add mod ord modAnim">
        <pc:chgData name="Andy Joel" userId="85dd4fb54541bb4b" providerId="LiveId" clId="{2673B132-417E-4C6C-A740-16E51EBE9A40}" dt="2021-01-16T15:59:20.391" v="1217" actId="207"/>
        <pc:sldMkLst>
          <pc:docMk/>
          <pc:sldMk cId="3435581961" sldId="264"/>
        </pc:sldMkLst>
        <pc:spChg chg="mod">
          <ac:chgData name="Andy Joel" userId="85dd4fb54541bb4b" providerId="LiveId" clId="{2673B132-417E-4C6C-A740-16E51EBE9A40}" dt="2021-01-16T14:48:36.859" v="650" actId="14100"/>
          <ac:spMkLst>
            <pc:docMk/>
            <pc:sldMk cId="3435581961" sldId="264"/>
            <ac:spMk id="3" creationId="{1723617F-1FE8-4082-BB00-DBD8E837015A}"/>
          </ac:spMkLst>
        </pc:spChg>
        <pc:spChg chg="add mod">
          <ac:chgData name="Andy Joel" userId="85dd4fb54541bb4b" providerId="LiveId" clId="{2673B132-417E-4C6C-A740-16E51EBE9A40}" dt="2021-01-16T15:59:20.391" v="1217" actId="207"/>
          <ac:spMkLst>
            <pc:docMk/>
            <pc:sldMk cId="3435581961" sldId="264"/>
            <ac:spMk id="6" creationId="{F953E492-9DD0-48BE-BB22-9C840D926A38}"/>
          </ac:spMkLst>
        </pc:spChg>
        <pc:spChg chg="add mod">
          <ac:chgData name="Andy Joel" userId="85dd4fb54541bb4b" providerId="LiveId" clId="{2673B132-417E-4C6C-A740-16E51EBE9A40}" dt="2021-01-16T14:51:36.203" v="687" actId="164"/>
          <ac:spMkLst>
            <pc:docMk/>
            <pc:sldMk cId="3435581961" sldId="264"/>
            <ac:spMk id="8" creationId="{F7239706-4AFA-4FD4-BFC1-FC21BA15303B}"/>
          </ac:spMkLst>
        </pc:spChg>
        <pc:grpChg chg="add mod">
          <ac:chgData name="Andy Joel" userId="85dd4fb54541bb4b" providerId="LiveId" clId="{2673B132-417E-4C6C-A740-16E51EBE9A40}" dt="2021-01-16T14:50:56.826" v="683" actId="403"/>
          <ac:grpSpMkLst>
            <pc:docMk/>
            <pc:sldMk cId="3435581961" sldId="264"/>
            <ac:grpSpMk id="7" creationId="{0ED1AC28-55A1-4375-B003-13D4129FB840}"/>
          </ac:grpSpMkLst>
        </pc:grpChg>
        <pc:grpChg chg="add mod">
          <ac:chgData name="Andy Joel" userId="85dd4fb54541bb4b" providerId="LiveId" clId="{2673B132-417E-4C6C-A740-16E51EBE9A40}" dt="2021-01-16T14:51:36.203" v="687" actId="164"/>
          <ac:grpSpMkLst>
            <pc:docMk/>
            <pc:sldMk cId="3435581961" sldId="264"/>
            <ac:grpSpMk id="9" creationId="{1371F9D3-ADE9-4C59-B224-BA8F7DA17472}"/>
          </ac:grpSpMkLst>
        </pc:grpChg>
        <pc:picChg chg="add mod">
          <ac:chgData name="Andy Joel" userId="85dd4fb54541bb4b" providerId="LiveId" clId="{2673B132-417E-4C6C-A740-16E51EBE9A40}" dt="2021-01-16T14:50:56.826" v="683" actId="403"/>
          <ac:picMkLst>
            <pc:docMk/>
            <pc:sldMk cId="3435581961" sldId="264"/>
            <ac:picMk id="4" creationId="{2B388F2F-AC94-4F35-98C5-D93612808580}"/>
          </ac:picMkLst>
        </pc:picChg>
        <pc:picChg chg="add mod">
          <ac:chgData name="Andy Joel" userId="85dd4fb54541bb4b" providerId="LiveId" clId="{2673B132-417E-4C6C-A740-16E51EBE9A40}" dt="2021-01-16T14:45:24.546" v="645" actId="1076"/>
          <ac:picMkLst>
            <pc:docMk/>
            <pc:sldMk cId="3435581961" sldId="264"/>
            <ac:picMk id="1026" creationId="{F297A1AB-DC44-4260-92DC-80FA51E96F55}"/>
          </ac:picMkLst>
        </pc:picChg>
        <pc:picChg chg="add mod">
          <ac:chgData name="Andy Joel" userId="85dd4fb54541bb4b" providerId="LiveId" clId="{2673B132-417E-4C6C-A740-16E51EBE9A40}" dt="2021-01-16T14:51:36.203" v="687" actId="164"/>
          <ac:picMkLst>
            <pc:docMk/>
            <pc:sldMk cId="3435581961" sldId="264"/>
            <ac:picMk id="1028" creationId="{BD701EF6-7951-40D0-A6BE-C903905EA762}"/>
          </ac:picMkLst>
        </pc:picChg>
      </pc:sldChg>
      <pc:sldChg chg="addSp modSp add mod ord modAnim">
        <pc:chgData name="Andy Joel" userId="85dd4fb54541bb4b" providerId="LiveId" clId="{2673B132-417E-4C6C-A740-16E51EBE9A40}" dt="2021-01-16T16:03:11.010" v="1226" actId="1076"/>
        <pc:sldMkLst>
          <pc:docMk/>
          <pc:sldMk cId="2619672766" sldId="265"/>
        </pc:sldMkLst>
        <pc:spChg chg="mod">
          <ac:chgData name="Andy Joel" userId="85dd4fb54541bb4b" providerId="LiveId" clId="{2673B132-417E-4C6C-A740-16E51EBE9A40}" dt="2021-01-16T14:57:13.032" v="701" actId="14100"/>
          <ac:spMkLst>
            <pc:docMk/>
            <pc:sldMk cId="2619672766" sldId="265"/>
            <ac:spMk id="3" creationId="{1723617F-1FE8-4082-BB00-DBD8E837015A}"/>
          </ac:spMkLst>
        </pc:spChg>
        <pc:spChg chg="add mod">
          <ac:chgData name="Andy Joel" userId="85dd4fb54541bb4b" providerId="LiveId" clId="{2673B132-417E-4C6C-A740-16E51EBE9A40}" dt="2021-01-16T15:11:11.681" v="832" actId="1076"/>
          <ac:spMkLst>
            <pc:docMk/>
            <pc:sldMk cId="2619672766" sldId="265"/>
            <ac:spMk id="4" creationId="{0415668C-16F2-4391-AFE7-4ABE83568061}"/>
          </ac:spMkLst>
        </pc:spChg>
        <pc:spChg chg="add mod">
          <ac:chgData name="Andy Joel" userId="85dd4fb54541bb4b" providerId="LiveId" clId="{2673B132-417E-4C6C-A740-16E51EBE9A40}" dt="2021-01-16T16:03:11.010" v="1226" actId="1076"/>
          <ac:spMkLst>
            <pc:docMk/>
            <pc:sldMk cId="2619672766" sldId="265"/>
            <ac:spMk id="7" creationId="{66F210C3-3041-4FA2-B3DC-60B029E0523F}"/>
          </ac:spMkLst>
        </pc:spChg>
        <pc:spChg chg="add mod">
          <ac:chgData name="Andy Joel" userId="85dd4fb54541bb4b" providerId="LiveId" clId="{2673B132-417E-4C6C-A740-16E51EBE9A40}" dt="2021-01-16T15:11:54.465" v="837" actId="1076"/>
          <ac:spMkLst>
            <pc:docMk/>
            <pc:sldMk cId="2619672766" sldId="265"/>
            <ac:spMk id="9" creationId="{4D12EBAB-279E-42C7-9247-8109F1FDAA73}"/>
          </ac:spMkLst>
        </pc:spChg>
        <pc:grpChg chg="add mod">
          <ac:chgData name="Andy Joel" userId="85dd4fb54541bb4b" providerId="LiveId" clId="{2673B132-417E-4C6C-A740-16E51EBE9A40}" dt="2021-01-16T15:11:11.681" v="832" actId="1076"/>
          <ac:grpSpMkLst>
            <pc:docMk/>
            <pc:sldMk cId="2619672766" sldId="265"/>
            <ac:grpSpMk id="6" creationId="{CDDF012B-CF77-4D52-B131-7A672B149CA5}"/>
          </ac:grpSpMkLst>
        </pc:grpChg>
        <pc:grpChg chg="add mod">
          <ac:chgData name="Andy Joel" userId="85dd4fb54541bb4b" providerId="LiveId" clId="{2673B132-417E-4C6C-A740-16E51EBE9A40}" dt="2021-01-16T15:10:50.356" v="829" actId="164"/>
          <ac:grpSpMkLst>
            <pc:docMk/>
            <pc:sldMk cId="2619672766" sldId="265"/>
            <ac:grpSpMk id="10" creationId="{D5C48E2A-2936-4A4F-B8A6-DF93C3D2672C}"/>
          </ac:grpSpMkLst>
        </pc:grpChg>
        <pc:picChg chg="add mod modCrop">
          <ac:chgData name="Andy Joel" userId="85dd4fb54541bb4b" providerId="LiveId" clId="{2673B132-417E-4C6C-A740-16E51EBE9A40}" dt="2021-01-16T15:10:50.356" v="829" actId="164"/>
          <ac:picMkLst>
            <pc:docMk/>
            <pc:sldMk cId="2619672766" sldId="265"/>
            <ac:picMk id="8" creationId="{B741BD17-062B-4832-98D2-85D1BE78CBB6}"/>
          </ac:picMkLst>
        </pc:picChg>
        <pc:picChg chg="add mod">
          <ac:chgData name="Andy Joel" userId="85dd4fb54541bb4b" providerId="LiveId" clId="{2673B132-417E-4C6C-A740-16E51EBE9A40}" dt="2021-01-16T15:11:11.681" v="832" actId="1076"/>
          <ac:picMkLst>
            <pc:docMk/>
            <pc:sldMk cId="2619672766" sldId="265"/>
            <ac:picMk id="2050" creationId="{B33F91E0-AF2D-45A4-910E-4FA23F6ACA21}"/>
          </ac:picMkLst>
        </pc:picChg>
      </pc:sldChg>
      <pc:sldChg chg="addSp modSp add mod ord modAnim">
        <pc:chgData name="Andy Joel" userId="85dd4fb54541bb4b" providerId="LiveId" clId="{2673B132-417E-4C6C-A740-16E51EBE9A40}" dt="2021-01-16T15:30:08.210" v="1011"/>
        <pc:sldMkLst>
          <pc:docMk/>
          <pc:sldMk cId="3771154492" sldId="266"/>
        </pc:sldMkLst>
        <pc:spChg chg="mod">
          <ac:chgData name="Andy Joel" userId="85dd4fb54541bb4b" providerId="LiveId" clId="{2673B132-417E-4C6C-A740-16E51EBE9A40}" dt="2021-01-16T15:26:35.865" v="981" actId="1076"/>
          <ac:spMkLst>
            <pc:docMk/>
            <pc:sldMk cId="3771154492" sldId="266"/>
            <ac:spMk id="3" creationId="{1723617F-1FE8-4082-BB00-DBD8E837015A}"/>
          </ac:spMkLst>
        </pc:spChg>
        <pc:spChg chg="add mod">
          <ac:chgData name="Andy Joel" userId="85dd4fb54541bb4b" providerId="LiveId" clId="{2673B132-417E-4C6C-A740-16E51EBE9A40}" dt="2021-01-16T15:15:37.743" v="880" actId="164"/>
          <ac:spMkLst>
            <pc:docMk/>
            <pc:sldMk cId="3771154492" sldId="266"/>
            <ac:spMk id="6" creationId="{C0460D8F-B83A-4EF2-A3F7-62EB3433E889}"/>
          </ac:spMkLst>
        </pc:spChg>
        <pc:spChg chg="add mod">
          <ac:chgData name="Andy Joel" userId="85dd4fb54541bb4b" providerId="LiveId" clId="{2673B132-417E-4C6C-A740-16E51EBE9A40}" dt="2021-01-16T15:19:24.795" v="918" actId="164"/>
          <ac:spMkLst>
            <pc:docMk/>
            <pc:sldMk cId="3771154492" sldId="266"/>
            <ac:spMk id="10" creationId="{F2DD721C-07D1-4164-9248-A7EC5EC4AAA1}"/>
          </ac:spMkLst>
        </pc:spChg>
        <pc:spChg chg="add mod">
          <ac:chgData name="Andy Joel" userId="85dd4fb54541bb4b" providerId="LiveId" clId="{2673B132-417E-4C6C-A740-16E51EBE9A40}" dt="2021-01-16T15:20:54.498" v="940" actId="207"/>
          <ac:spMkLst>
            <pc:docMk/>
            <pc:sldMk cId="3771154492" sldId="266"/>
            <ac:spMk id="12" creationId="{05B0FCBC-ACA6-495A-817D-F6B7128DC368}"/>
          </ac:spMkLst>
        </pc:spChg>
        <pc:spChg chg="add mod">
          <ac:chgData name="Andy Joel" userId="85dd4fb54541bb4b" providerId="LiveId" clId="{2673B132-417E-4C6C-A740-16E51EBE9A40}" dt="2021-01-16T15:27:40.600" v="989" actId="164"/>
          <ac:spMkLst>
            <pc:docMk/>
            <pc:sldMk cId="3771154492" sldId="266"/>
            <ac:spMk id="14" creationId="{A74261F8-0B1F-4424-9D71-638A4AFCE085}"/>
          </ac:spMkLst>
        </pc:spChg>
        <pc:spChg chg="add mod">
          <ac:chgData name="Andy Joel" userId="85dd4fb54541bb4b" providerId="LiveId" clId="{2673B132-417E-4C6C-A740-16E51EBE9A40}" dt="2021-01-16T15:29:58.098" v="1010" actId="164"/>
          <ac:spMkLst>
            <pc:docMk/>
            <pc:sldMk cId="3771154492" sldId="266"/>
            <ac:spMk id="16" creationId="{C99F2E7D-3C81-49E7-B8F3-8A45FFD4E9E8}"/>
          </ac:spMkLst>
        </pc:spChg>
        <pc:grpChg chg="add mod">
          <ac:chgData name="Andy Joel" userId="85dd4fb54541bb4b" providerId="LiveId" clId="{2673B132-417E-4C6C-A740-16E51EBE9A40}" dt="2021-01-16T15:15:42.449" v="881" actId="1076"/>
          <ac:grpSpMkLst>
            <pc:docMk/>
            <pc:sldMk cId="3771154492" sldId="266"/>
            <ac:grpSpMk id="7" creationId="{AD2A4031-6F1B-4FB6-B84D-5BCE090406A6}"/>
          </ac:grpSpMkLst>
        </pc:grpChg>
        <pc:grpChg chg="add mod">
          <ac:chgData name="Andy Joel" userId="85dd4fb54541bb4b" providerId="LiveId" clId="{2673B132-417E-4C6C-A740-16E51EBE9A40}" dt="2021-01-16T15:19:24.795" v="918" actId="164"/>
          <ac:grpSpMkLst>
            <pc:docMk/>
            <pc:sldMk cId="3771154492" sldId="266"/>
            <ac:grpSpMk id="11" creationId="{3B86E6E6-0AB4-4729-B762-C2BE359B6DE9}"/>
          </ac:grpSpMkLst>
        </pc:grpChg>
        <pc:grpChg chg="add mod">
          <ac:chgData name="Andy Joel" userId="85dd4fb54541bb4b" providerId="LiveId" clId="{2673B132-417E-4C6C-A740-16E51EBE9A40}" dt="2021-01-16T15:27:40.600" v="989" actId="164"/>
          <ac:grpSpMkLst>
            <pc:docMk/>
            <pc:sldMk cId="3771154492" sldId="266"/>
            <ac:grpSpMk id="15" creationId="{0EB6295E-E860-4865-AF79-E140B658CFAB}"/>
          </ac:grpSpMkLst>
        </pc:grpChg>
        <pc:grpChg chg="add mod">
          <ac:chgData name="Andy Joel" userId="85dd4fb54541bb4b" providerId="LiveId" clId="{2673B132-417E-4C6C-A740-16E51EBE9A40}" dt="2021-01-16T15:29:58.098" v="1010" actId="164"/>
          <ac:grpSpMkLst>
            <pc:docMk/>
            <pc:sldMk cId="3771154492" sldId="266"/>
            <ac:grpSpMk id="17" creationId="{D186FAE9-A54C-431E-8CFA-59C613923F4E}"/>
          </ac:grpSpMkLst>
        </pc:grpChg>
        <pc:picChg chg="add mod modCrop">
          <ac:chgData name="Andy Joel" userId="85dd4fb54541bb4b" providerId="LiveId" clId="{2673B132-417E-4C6C-A740-16E51EBE9A40}" dt="2021-01-16T15:15:37.743" v="880" actId="164"/>
          <ac:picMkLst>
            <pc:docMk/>
            <pc:sldMk cId="3771154492" sldId="266"/>
            <ac:picMk id="4" creationId="{E2237230-A83E-4CA2-94EE-14DF26344523}"/>
          </ac:picMkLst>
        </pc:picChg>
        <pc:picChg chg="add mod">
          <ac:chgData name="Andy Joel" userId="85dd4fb54541bb4b" providerId="LiveId" clId="{2673B132-417E-4C6C-A740-16E51EBE9A40}" dt="2021-01-16T15:19:24.795" v="918" actId="164"/>
          <ac:picMkLst>
            <pc:docMk/>
            <pc:sldMk cId="3771154492" sldId="266"/>
            <ac:picMk id="8" creationId="{AEEC7685-C27C-40D0-ACE3-2E3F9C901A31}"/>
          </ac:picMkLst>
        </pc:picChg>
        <pc:picChg chg="add mod">
          <ac:chgData name="Andy Joel" userId="85dd4fb54541bb4b" providerId="LiveId" clId="{2673B132-417E-4C6C-A740-16E51EBE9A40}" dt="2021-01-16T15:17:18.060" v="891" actId="571"/>
          <ac:picMkLst>
            <pc:docMk/>
            <pc:sldMk cId="3771154492" sldId="266"/>
            <ac:picMk id="9" creationId="{9991F021-9A70-40A6-874A-4B6F19707C53}"/>
          </ac:picMkLst>
        </pc:picChg>
        <pc:picChg chg="add mod">
          <ac:chgData name="Andy Joel" userId="85dd4fb54541bb4b" providerId="LiveId" clId="{2673B132-417E-4C6C-A740-16E51EBE9A40}" dt="2021-01-16T15:27:40.600" v="989" actId="164"/>
          <ac:picMkLst>
            <pc:docMk/>
            <pc:sldMk cId="3771154492" sldId="266"/>
            <ac:picMk id="13" creationId="{AC5C8A83-9B5A-45DE-A89D-4B54C0737B2A}"/>
          </ac:picMkLst>
        </pc:picChg>
        <pc:picChg chg="add mod">
          <ac:chgData name="Andy Joel" userId="85dd4fb54541bb4b" providerId="LiveId" clId="{2673B132-417E-4C6C-A740-16E51EBE9A40}" dt="2021-01-16T15:29:58.098" v="1010" actId="164"/>
          <ac:picMkLst>
            <pc:docMk/>
            <pc:sldMk cId="3771154492" sldId="266"/>
            <ac:picMk id="3074" creationId="{B69A0005-C4CC-4093-9053-ACFC0FE204BD}"/>
          </ac:picMkLst>
        </pc:picChg>
      </pc:sldChg>
      <pc:sldChg chg="addSp modSp add mod ord modAnim">
        <pc:chgData name="Andy Joel" userId="85dd4fb54541bb4b" providerId="LiveId" clId="{2673B132-417E-4C6C-A740-16E51EBE9A40}" dt="2021-01-16T15:40:47.225" v="1112"/>
        <pc:sldMkLst>
          <pc:docMk/>
          <pc:sldMk cId="1625834421" sldId="267"/>
        </pc:sldMkLst>
        <pc:spChg chg="add mod">
          <ac:chgData name="Andy Joel" userId="85dd4fb54541bb4b" providerId="LiveId" clId="{2673B132-417E-4C6C-A740-16E51EBE9A40}" dt="2021-01-16T15:33:36.809" v="1043" actId="164"/>
          <ac:spMkLst>
            <pc:docMk/>
            <pc:sldMk cId="1625834421" sldId="267"/>
            <ac:spMk id="4" creationId="{02B10C01-4498-41BE-8C3F-3F826719A993}"/>
          </ac:spMkLst>
        </pc:spChg>
        <pc:spChg chg="add mod">
          <ac:chgData name="Andy Joel" userId="85dd4fb54541bb4b" providerId="LiveId" clId="{2673B132-417E-4C6C-A740-16E51EBE9A40}" dt="2021-01-16T15:37:33.740" v="1075" actId="164"/>
          <ac:spMkLst>
            <pc:docMk/>
            <pc:sldMk cId="1625834421" sldId="267"/>
            <ac:spMk id="8" creationId="{00A8756F-CD1E-46DC-BDCF-4D404A23AB1E}"/>
          </ac:spMkLst>
        </pc:spChg>
        <pc:spChg chg="add mod">
          <ac:chgData name="Andy Joel" userId="85dd4fb54541bb4b" providerId="LiveId" clId="{2673B132-417E-4C6C-A740-16E51EBE9A40}" dt="2021-01-16T15:40:29.320" v="1110" actId="164"/>
          <ac:spMkLst>
            <pc:docMk/>
            <pc:sldMk cId="1625834421" sldId="267"/>
            <ac:spMk id="11" creationId="{FED506E1-7506-4593-BC84-0A92155BF4D8}"/>
          </ac:spMkLst>
        </pc:spChg>
        <pc:grpChg chg="add mod">
          <ac:chgData name="Andy Joel" userId="85dd4fb54541bb4b" providerId="LiveId" clId="{2673B132-417E-4C6C-A740-16E51EBE9A40}" dt="2021-01-16T15:33:36.809" v="1043" actId="164"/>
          <ac:grpSpMkLst>
            <pc:docMk/>
            <pc:sldMk cId="1625834421" sldId="267"/>
            <ac:grpSpMk id="6" creationId="{2421E529-EB84-48B0-95FB-F4F6A5AA56D4}"/>
          </ac:grpSpMkLst>
        </pc:grpChg>
        <pc:grpChg chg="add mod">
          <ac:chgData name="Andy Joel" userId="85dd4fb54541bb4b" providerId="LiveId" clId="{2673B132-417E-4C6C-A740-16E51EBE9A40}" dt="2021-01-16T15:37:33.740" v="1075" actId="164"/>
          <ac:grpSpMkLst>
            <pc:docMk/>
            <pc:sldMk cId="1625834421" sldId="267"/>
            <ac:grpSpMk id="9" creationId="{35D9AC70-1833-4C9C-B37B-B77A9ACCFE0E}"/>
          </ac:grpSpMkLst>
        </pc:grpChg>
        <pc:grpChg chg="add mod">
          <ac:chgData name="Andy Joel" userId="85dd4fb54541bb4b" providerId="LiveId" clId="{2673B132-417E-4C6C-A740-16E51EBE9A40}" dt="2021-01-16T15:40:29.320" v="1110" actId="164"/>
          <ac:grpSpMkLst>
            <pc:docMk/>
            <pc:sldMk cId="1625834421" sldId="267"/>
            <ac:grpSpMk id="12" creationId="{0883CFF3-7C01-4B15-BED4-CC6FAC3CF090}"/>
          </ac:grpSpMkLst>
        </pc:grpChg>
        <pc:picChg chg="add mod">
          <ac:chgData name="Andy Joel" userId="85dd4fb54541bb4b" providerId="LiveId" clId="{2673B132-417E-4C6C-A740-16E51EBE9A40}" dt="2021-01-16T15:37:33.740" v="1075" actId="164"/>
          <ac:picMkLst>
            <pc:docMk/>
            <pc:sldMk cId="1625834421" sldId="267"/>
            <ac:picMk id="7" creationId="{8EE66C30-F446-4558-ADCD-B2423E6FA421}"/>
          </ac:picMkLst>
        </pc:picChg>
        <pc:picChg chg="add mod">
          <ac:chgData name="Andy Joel" userId="85dd4fb54541bb4b" providerId="LiveId" clId="{2673B132-417E-4C6C-A740-16E51EBE9A40}" dt="2021-01-16T15:40:29.320" v="1110" actId="164"/>
          <ac:picMkLst>
            <pc:docMk/>
            <pc:sldMk cId="1625834421" sldId="267"/>
            <ac:picMk id="10" creationId="{6D96162C-3063-45D6-8DBB-7BB1D1D25BE2}"/>
          </ac:picMkLst>
        </pc:picChg>
        <pc:picChg chg="add mod">
          <ac:chgData name="Andy Joel" userId="85dd4fb54541bb4b" providerId="LiveId" clId="{2673B132-417E-4C6C-A740-16E51EBE9A40}" dt="2021-01-16T15:33:36.809" v="1043" actId="164"/>
          <ac:picMkLst>
            <pc:docMk/>
            <pc:sldMk cId="1625834421" sldId="267"/>
            <ac:picMk id="4098" creationId="{0417536E-DF0B-4C0B-92F1-1B15A83BE67A}"/>
          </ac:picMkLst>
        </pc:picChg>
      </pc:sldChg>
      <pc:sldChg chg="addSp modSp add mod ord modAnim">
        <pc:chgData name="Andy Joel" userId="85dd4fb54541bb4b" providerId="LiveId" clId="{2673B132-417E-4C6C-A740-16E51EBE9A40}" dt="2021-01-16T16:05:58.489" v="1236" actId="1076"/>
        <pc:sldMkLst>
          <pc:docMk/>
          <pc:sldMk cId="2468456692" sldId="268"/>
        </pc:sldMkLst>
        <pc:spChg chg="mod">
          <ac:chgData name="Andy Joel" userId="85dd4fb54541bb4b" providerId="LiveId" clId="{2673B132-417E-4C6C-A740-16E51EBE9A40}" dt="2021-01-16T16:05:58.489" v="1236" actId="1076"/>
          <ac:spMkLst>
            <pc:docMk/>
            <pc:sldMk cId="2468456692" sldId="268"/>
            <ac:spMk id="3" creationId="{1723617F-1FE8-4082-BB00-DBD8E837015A}"/>
          </ac:spMkLst>
        </pc:spChg>
        <pc:spChg chg="add mod">
          <ac:chgData name="Andy Joel" userId="85dd4fb54541bb4b" providerId="LiveId" clId="{2673B132-417E-4C6C-A740-16E51EBE9A40}" dt="2021-01-16T15:46:46.629" v="1160" actId="164"/>
          <ac:spMkLst>
            <pc:docMk/>
            <pc:sldMk cId="2468456692" sldId="268"/>
            <ac:spMk id="6" creationId="{7E6DD6A7-A784-47BF-987F-0032BE02E66C}"/>
          </ac:spMkLst>
        </pc:spChg>
        <pc:grpChg chg="add mod">
          <ac:chgData name="Andy Joel" userId="85dd4fb54541bb4b" providerId="LiveId" clId="{2673B132-417E-4C6C-A740-16E51EBE9A40}" dt="2021-01-16T15:46:46.629" v="1160" actId="164"/>
          <ac:grpSpMkLst>
            <pc:docMk/>
            <pc:sldMk cId="2468456692" sldId="268"/>
            <ac:grpSpMk id="7" creationId="{0C2F0CD8-078A-4112-9432-A05F840A1F68}"/>
          </ac:grpSpMkLst>
        </pc:grpChg>
        <pc:picChg chg="add mod">
          <ac:chgData name="Andy Joel" userId="85dd4fb54541bb4b" providerId="LiveId" clId="{2673B132-417E-4C6C-A740-16E51EBE9A40}" dt="2021-01-16T15:46:46.629" v="1160" actId="164"/>
          <ac:picMkLst>
            <pc:docMk/>
            <pc:sldMk cId="2468456692" sldId="268"/>
            <ac:picMk id="4" creationId="{E6F10025-6A26-4EDA-BB23-C0D8CC915A70}"/>
          </ac:picMkLst>
        </pc:picChg>
        <pc:picChg chg="add mod">
          <ac:chgData name="Andy Joel" userId="85dd4fb54541bb4b" providerId="LiveId" clId="{2673B132-417E-4C6C-A740-16E51EBE9A40}" dt="2021-01-16T15:51:18.361" v="1166" actId="1076"/>
          <ac:picMkLst>
            <pc:docMk/>
            <pc:sldMk cId="2468456692" sldId="268"/>
            <ac:picMk id="8" creationId="{E22ED184-D0B1-4718-8268-4A4B2E6762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0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8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0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6314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86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49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02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893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54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5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6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30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3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4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2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5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71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41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402F4-1616-402C-8426-717BEBEF0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63" b="583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D1D9E-9454-42CE-A7D2-F19FB78AC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947" y="3640822"/>
            <a:ext cx="3485073" cy="671320"/>
          </a:xfrm>
        </p:spPr>
        <p:txBody>
          <a:bodyPr>
            <a:noAutofit/>
          </a:bodyPr>
          <a:lstStyle/>
          <a:p>
            <a:pPr algn="l"/>
            <a:r>
              <a:rPr lang="en-GB" sz="4800" dirty="0"/>
              <a:t>Lara’s Quiz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C1CE8-E11B-4ABE-B77B-5A4D52B84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569" y="298655"/>
            <a:ext cx="5635371" cy="62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9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AECD8-404D-4C6E-A898-CA7E8746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79039" y="0"/>
            <a:ext cx="62339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DA99-4BAF-4823-B6E1-6B9B6CDA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GB" dirty="0"/>
              <a:t>Carrot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617F-1FE8-4082-BB00-DBD8E83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15448"/>
            <a:ext cx="10353762" cy="4819388"/>
          </a:xfrm>
        </p:spPr>
        <p:txBody>
          <a:bodyPr/>
          <a:lstStyle/>
          <a:p>
            <a:pPr marL="36900" indent="0">
              <a:buNone/>
            </a:pPr>
            <a:r>
              <a:rPr lang="en-GB" dirty="0"/>
              <a:t>7. The medical condition carotenemia, where the palms and soles of the feet turn yellow-orange, is caused by what?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8. Carrots are a good source of what vitamins?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9. True or false: Carrots are better for you when cooked rather than raw.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10. The longest carrot ever was grown by Joe Atherton, in Malvern, UK, on 23 September 2016. How long was it?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11. About 45% of carrots are grown in which country?</a:t>
            </a:r>
          </a:p>
          <a:p>
            <a:pPr marL="36900" indent="0">
              <a:buNone/>
            </a:pP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2A4031-6F1B-4FB6-B84D-5BCE090406A6}"/>
              </a:ext>
            </a:extLst>
          </p:cNvPr>
          <p:cNvGrpSpPr/>
          <p:nvPr/>
        </p:nvGrpSpPr>
        <p:grpSpPr>
          <a:xfrm>
            <a:off x="7831337" y="234885"/>
            <a:ext cx="3221834" cy="2499674"/>
            <a:chOff x="7265729" y="-76200"/>
            <a:chExt cx="3221834" cy="24996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237230-A83E-4CA2-94EE-14DF26344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131"/>
            <a:stretch/>
          </p:blipFill>
          <p:spPr>
            <a:xfrm>
              <a:off x="7265729" y="-76200"/>
              <a:ext cx="3162300" cy="242347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460D8F-B83A-4EF2-A3F7-62EB3433E889}"/>
                </a:ext>
              </a:extLst>
            </p:cNvPr>
            <p:cNvSpPr txBox="1"/>
            <p:nvPr/>
          </p:nvSpPr>
          <p:spPr>
            <a:xfrm>
              <a:off x="7400108" y="2023364"/>
              <a:ext cx="308745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rgbClr val="FFFF00"/>
                  </a:solidFill>
                </a:rPr>
                <a:t>Eating too many carrots!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86E6E6-0AB4-4729-B762-C2BE359B6DE9}"/>
              </a:ext>
            </a:extLst>
          </p:cNvPr>
          <p:cNvGrpSpPr/>
          <p:nvPr/>
        </p:nvGrpSpPr>
        <p:grpSpPr>
          <a:xfrm>
            <a:off x="6281864" y="1315448"/>
            <a:ext cx="3685095" cy="1928533"/>
            <a:chOff x="6281864" y="1315448"/>
            <a:chExt cx="3685095" cy="19285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EC7685-C27C-40D0-ACE3-2E3F9C90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1864" y="1315448"/>
              <a:ext cx="3685095" cy="19285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DD721C-07D1-4164-9248-A7EC5EC4AAA1}"/>
                </a:ext>
              </a:extLst>
            </p:cNvPr>
            <p:cNvSpPr txBox="1"/>
            <p:nvPr/>
          </p:nvSpPr>
          <p:spPr>
            <a:xfrm>
              <a:off x="7114760" y="1632231"/>
              <a:ext cx="201930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A  B  C  K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5B0FCBC-ACA6-495A-817D-F6B7128DC368}"/>
              </a:ext>
            </a:extLst>
          </p:cNvPr>
          <p:cNvSpPr txBox="1"/>
          <p:nvPr/>
        </p:nvSpPr>
        <p:spPr>
          <a:xfrm>
            <a:off x="5637559" y="3271295"/>
            <a:ext cx="2323521" cy="1015663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6000" dirty="0"/>
              <a:t>TRUE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6295E-E860-4865-AF79-E140B658CFAB}"/>
              </a:ext>
            </a:extLst>
          </p:cNvPr>
          <p:cNvGrpSpPr/>
          <p:nvPr/>
        </p:nvGrpSpPr>
        <p:grpSpPr>
          <a:xfrm>
            <a:off x="7011130" y="1996700"/>
            <a:ext cx="4403661" cy="3498420"/>
            <a:chOff x="7011130" y="1996700"/>
            <a:chExt cx="4403661" cy="34984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5C8A83-9B5A-45DE-A89D-4B54C0737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1130" y="1996700"/>
              <a:ext cx="4403661" cy="293733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4261F8-0B1F-4424-9D71-638A4AFCE085}"/>
                </a:ext>
              </a:extLst>
            </p:cNvPr>
            <p:cNvSpPr txBox="1"/>
            <p:nvPr/>
          </p:nvSpPr>
          <p:spPr>
            <a:xfrm>
              <a:off x="8028331" y="4910345"/>
              <a:ext cx="3386460" cy="58477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GB" sz="3200" b="1" dirty="0"/>
                <a:t>20’ 5.9” (6.245m)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86FAE9-A54C-431E-8CFA-59C613923F4E}"/>
              </a:ext>
            </a:extLst>
          </p:cNvPr>
          <p:cNvGrpSpPr/>
          <p:nvPr/>
        </p:nvGrpSpPr>
        <p:grpSpPr>
          <a:xfrm>
            <a:off x="1716514" y="4143374"/>
            <a:ext cx="3810000" cy="2543175"/>
            <a:chOff x="1716514" y="4143374"/>
            <a:chExt cx="3810000" cy="25431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69A0005-C4CC-4093-9053-ACFC0FE20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514" y="4143374"/>
              <a:ext cx="381000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F2E7D-3C81-49E7-B8F3-8A45FFD4E9E8}"/>
                </a:ext>
              </a:extLst>
            </p:cNvPr>
            <p:cNvSpPr txBox="1"/>
            <p:nvPr/>
          </p:nvSpPr>
          <p:spPr>
            <a:xfrm>
              <a:off x="3892533" y="5978663"/>
              <a:ext cx="15167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FFFF00"/>
                  </a:solidFill>
                </a:rPr>
                <a:t>China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115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AECD8-404D-4C6E-A898-CA7E8746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79039" y="0"/>
            <a:ext cx="62339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DA99-4BAF-4823-B6E1-6B9B6CDA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GB" dirty="0"/>
              <a:t>Carrots in modern culture (part 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617F-1FE8-4082-BB00-DBD8E83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08002"/>
            <a:ext cx="10353762" cy="3714749"/>
          </a:xfrm>
        </p:spPr>
        <p:txBody>
          <a:bodyPr/>
          <a:lstStyle/>
          <a:p>
            <a:pPr marL="36900" indent="0">
              <a:buNone/>
            </a:pPr>
            <a:r>
              <a:rPr lang="en-GB" dirty="0"/>
              <a:t>12. What sixties science fiction TV show has an episode where Dr Smith is attacked by a giant talking carrot?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13. In what film does a character say "</a:t>
            </a:r>
            <a:r>
              <a:rPr lang="en-GB" i="1" dirty="0"/>
              <a:t>...As God is my witness, I'll never be hungry again.</a:t>
            </a:r>
            <a:r>
              <a:rPr lang="en-GB" dirty="0"/>
              <a:t>" as she takes a carrot from the ground?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14. What American car maker held a banquet in a Detroit hotel with a master of ceremonies dressed in a carrot suit who proclaimed, “</a:t>
            </a:r>
            <a:r>
              <a:rPr lang="en-GB" i="1" dirty="0"/>
              <a:t>I am King </a:t>
            </a:r>
            <a:r>
              <a:rPr lang="en-GB" i="1" dirty="0" err="1"/>
              <a:t>Carrota</a:t>
            </a:r>
            <a:r>
              <a:rPr lang="en-GB" i="1" dirty="0"/>
              <a:t>! I am full of vitamins, full of iron, full of iodine, full of bottled sunshine. ....</a:t>
            </a:r>
            <a:r>
              <a:rPr lang="en-GB" dirty="0"/>
              <a:t>”?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21E529-EB84-48B0-95FB-F4F6A5AA56D4}"/>
              </a:ext>
            </a:extLst>
          </p:cNvPr>
          <p:cNvGrpSpPr/>
          <p:nvPr/>
        </p:nvGrpSpPr>
        <p:grpSpPr>
          <a:xfrm>
            <a:off x="8134350" y="237251"/>
            <a:ext cx="3867150" cy="2629662"/>
            <a:chOff x="8134350" y="237251"/>
            <a:chExt cx="3867150" cy="2629662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0417536E-DF0B-4C0B-92F1-1B15A83BE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350" y="237251"/>
              <a:ext cx="3867150" cy="2629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B10C01-4498-41BE-8C3F-3F826719A993}"/>
                </a:ext>
              </a:extLst>
            </p:cNvPr>
            <p:cNvSpPr txBox="1"/>
            <p:nvPr/>
          </p:nvSpPr>
          <p:spPr>
            <a:xfrm>
              <a:off x="9370745" y="2282138"/>
              <a:ext cx="2621230" cy="584775"/>
            </a:xfrm>
            <a:prstGeom prst="rect">
              <a:avLst/>
            </a:prstGeom>
            <a:solidFill>
              <a:srgbClr val="007434"/>
            </a:solidFill>
          </p:spPr>
          <p:txBody>
            <a:bodyPr wrap="none" rtlCol="0">
              <a:spAutoFit/>
            </a:bodyPr>
            <a:lstStyle/>
            <a:p>
              <a:r>
                <a:rPr lang="en-GB" sz="3200" b="1" dirty="0"/>
                <a:t>Lost In Space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9AC70-1833-4C9C-B37B-B77A9ACCFE0E}"/>
              </a:ext>
            </a:extLst>
          </p:cNvPr>
          <p:cNvGrpSpPr/>
          <p:nvPr/>
        </p:nvGrpSpPr>
        <p:grpSpPr>
          <a:xfrm>
            <a:off x="3695700" y="1253438"/>
            <a:ext cx="4105275" cy="2970104"/>
            <a:chOff x="3695700" y="1253438"/>
            <a:chExt cx="4105275" cy="29701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E66C30-F446-4558-ADCD-B2423E6FA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700" y="1253438"/>
              <a:ext cx="4105275" cy="297010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8756F-CD1E-46DC-BDCF-4D404A23AB1E}"/>
                </a:ext>
              </a:extLst>
            </p:cNvPr>
            <p:cNvSpPr txBox="1"/>
            <p:nvPr/>
          </p:nvSpPr>
          <p:spPr>
            <a:xfrm>
              <a:off x="4191000" y="3665376"/>
              <a:ext cx="316144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D26A14"/>
                  </a:solidFill>
                </a:rPr>
                <a:t>Gone With The Wind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3CFF3-7C01-4B15-BED4-CC6FAC3CF090}"/>
              </a:ext>
            </a:extLst>
          </p:cNvPr>
          <p:cNvGrpSpPr/>
          <p:nvPr/>
        </p:nvGrpSpPr>
        <p:grpSpPr>
          <a:xfrm>
            <a:off x="8989555" y="3678868"/>
            <a:ext cx="2973268" cy="2941881"/>
            <a:chOff x="8989555" y="3678868"/>
            <a:chExt cx="2973268" cy="29418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96162C-3063-45D6-8DBB-7BB1D1D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9555" y="3678868"/>
              <a:ext cx="2882213" cy="28822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D506E1-7506-4593-BC84-0A92155BF4D8}"/>
                </a:ext>
              </a:extLst>
            </p:cNvPr>
            <p:cNvSpPr txBox="1"/>
            <p:nvPr/>
          </p:nvSpPr>
          <p:spPr>
            <a:xfrm>
              <a:off x="9700472" y="6035974"/>
              <a:ext cx="2262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Henry Ford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83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AECD8-404D-4C6E-A898-CA7E8746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79039" y="0"/>
            <a:ext cx="62339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DA99-4BAF-4823-B6E1-6B9B6CDA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2705"/>
            <a:ext cx="10353762" cy="1257300"/>
          </a:xfrm>
        </p:spPr>
        <p:txBody>
          <a:bodyPr/>
          <a:lstStyle/>
          <a:p>
            <a:r>
              <a:rPr lang="en-GB" dirty="0"/>
              <a:t>Carrots in modern culture (part 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617F-1FE8-4082-BB00-DBD8E83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39948"/>
            <a:ext cx="10353762" cy="2378104"/>
          </a:xfrm>
        </p:spPr>
        <p:txBody>
          <a:bodyPr/>
          <a:lstStyle/>
          <a:p>
            <a:pPr marL="36900" indent="0">
              <a:buNone/>
            </a:pPr>
            <a:r>
              <a:rPr lang="en-GB" dirty="0"/>
              <a:t>15. The British crime movie, Carrots, featuring Chrissie White as a young female costermonger known as "Carrots" who helps her policeman boyfriend thwart a criminal gang led by her own brother, was released in what year?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16. Name the movie: Attack of the Killer…. ; the plot synopsis in Wiki ends with: </a:t>
            </a:r>
            <a:r>
              <a:rPr lang="en-GB" b="1" dirty="0"/>
              <a:t>The film ends with a carrot that rises from the soil and says, “</a:t>
            </a:r>
            <a:r>
              <a:rPr lang="en-GB" b="1" i="1" dirty="0"/>
              <a:t>All right, you guys. They're gone now.”</a:t>
            </a:r>
            <a:endParaRPr lang="en-GB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2F0CD8-078A-4112-9432-A05F840A1F68}"/>
              </a:ext>
            </a:extLst>
          </p:cNvPr>
          <p:cNvGrpSpPr/>
          <p:nvPr/>
        </p:nvGrpSpPr>
        <p:grpSpPr>
          <a:xfrm>
            <a:off x="142254" y="176631"/>
            <a:ext cx="2451014" cy="3509038"/>
            <a:chOff x="142254" y="176631"/>
            <a:chExt cx="2451014" cy="35090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F10025-6A26-4EDA-BB23-C0D8CC91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254" y="176631"/>
              <a:ext cx="2400921" cy="35090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6DD6A7-A784-47BF-987F-0032BE02E66C}"/>
                </a:ext>
              </a:extLst>
            </p:cNvPr>
            <p:cNvSpPr txBox="1"/>
            <p:nvPr/>
          </p:nvSpPr>
          <p:spPr>
            <a:xfrm>
              <a:off x="1568629" y="3100894"/>
              <a:ext cx="10246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/>
                <a:t>1917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22ED184-D0B1-4718-8268-4A4B2E676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704" y="1222772"/>
            <a:ext cx="3511687" cy="53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5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AECD8-404D-4C6E-A898-CA7E8746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79039" y="0"/>
            <a:ext cx="62339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DA99-4BAF-4823-B6E1-6B9B6CDA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344"/>
            <a:ext cx="10353762" cy="1257300"/>
          </a:xfrm>
        </p:spPr>
        <p:txBody>
          <a:bodyPr/>
          <a:lstStyle/>
          <a:p>
            <a:r>
              <a:rPr lang="en-GB" dirty="0"/>
              <a:t>Carrots in History (pre-20th century)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617F-1FE8-4082-BB00-DBD8E83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63779"/>
            <a:ext cx="10353762" cy="2730442"/>
          </a:xfrm>
        </p:spPr>
        <p:txBody>
          <a:bodyPr/>
          <a:lstStyle/>
          <a:p>
            <a:pPr marL="36900" indent="0">
              <a:buNone/>
            </a:pPr>
            <a:r>
              <a:rPr lang="en-GB" dirty="0"/>
              <a:t>1. Carrots are a domesticated form of which plant?</a:t>
            </a:r>
          </a:p>
          <a:p>
            <a:pPr marL="494100" indent="-457200">
              <a:buAutoNum type="arabicPeriod"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2. Where were they domesticated?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3. Carrot cultivars are divided between eastern and western, with the western  (the orange carrot we know so well) appearing in Europe in the 17th century - but in which country?</a:t>
            </a:r>
          </a:p>
        </p:txBody>
      </p:sp>
    </p:spTree>
    <p:extLst>
      <p:ext uri="{BB962C8B-B14F-4D97-AF65-F5344CB8AC3E}">
        <p14:creationId xmlns:p14="http://schemas.microsoft.com/office/powerpoint/2010/main" val="408122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AECD8-404D-4C6E-A898-CA7E8746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79039" y="0"/>
            <a:ext cx="62339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DA99-4BAF-4823-B6E1-6B9B6CDA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GB" dirty="0"/>
              <a:t>Carrots in History (WW2)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617F-1FE8-4082-BB00-DBD8E83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45318"/>
            <a:ext cx="10353762" cy="4983480"/>
          </a:xfrm>
        </p:spPr>
        <p:txBody>
          <a:bodyPr>
            <a:normAutofit fontScale="85000" lnSpcReduction="10000"/>
          </a:bodyPr>
          <a:lstStyle/>
          <a:p>
            <a:pPr marL="36900" indent="0">
              <a:buNone/>
            </a:pPr>
            <a:r>
              <a:rPr lang="en-GB" dirty="0"/>
              <a:t>4. During the war, carrots were used in various ways, but which of these were carrots really used in?</a:t>
            </a:r>
          </a:p>
          <a:p>
            <a:r>
              <a:rPr lang="en-GB" dirty="0"/>
              <a:t>A drink called </a:t>
            </a:r>
            <a:r>
              <a:rPr lang="en-GB" dirty="0" err="1"/>
              <a:t>carrolade</a:t>
            </a:r>
            <a:endParaRPr lang="en-GB" dirty="0"/>
          </a:p>
          <a:p>
            <a:r>
              <a:rPr lang="en-GB" dirty="0"/>
              <a:t>Jam</a:t>
            </a:r>
          </a:p>
          <a:p>
            <a:r>
              <a:rPr lang="en-GB" dirty="0"/>
              <a:t>Lollies</a:t>
            </a:r>
          </a:p>
          <a:p>
            <a:r>
              <a:rPr lang="en-GB" dirty="0"/>
              <a:t>Cigarettes</a:t>
            </a:r>
          </a:p>
          <a:p>
            <a:r>
              <a:rPr lang="en-GB" dirty="0"/>
              <a:t>Fudge</a:t>
            </a:r>
          </a:p>
          <a:p>
            <a:r>
              <a:rPr lang="en-GB" dirty="0"/>
              <a:t>A substitute for honey</a:t>
            </a:r>
          </a:p>
          <a:p>
            <a:r>
              <a:rPr lang="en-GB" dirty="0"/>
              <a:t>Custard</a:t>
            </a:r>
          </a:p>
          <a:p>
            <a:r>
              <a:rPr lang="en-GB" dirty="0"/>
              <a:t>Marmalade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5. What carrot-related code phrase was used to tell the French Resistance it was D-Day?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6. The idea that carrots help you see in the dark was put about by the UK government to hide the existence of what technology?</a:t>
            </a:r>
          </a:p>
        </p:txBody>
      </p:sp>
    </p:spTree>
    <p:extLst>
      <p:ext uri="{BB962C8B-B14F-4D97-AF65-F5344CB8AC3E}">
        <p14:creationId xmlns:p14="http://schemas.microsoft.com/office/powerpoint/2010/main" val="351163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AECD8-404D-4C6E-A898-CA7E8746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79039" y="0"/>
            <a:ext cx="62339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DA99-4BAF-4823-B6E1-6B9B6CDA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GB" dirty="0"/>
              <a:t>Carrot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617F-1FE8-4082-BB00-DBD8E83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57300"/>
            <a:ext cx="10353762" cy="4819388"/>
          </a:xfrm>
        </p:spPr>
        <p:txBody>
          <a:bodyPr/>
          <a:lstStyle/>
          <a:p>
            <a:pPr marL="36900" indent="0">
              <a:buNone/>
            </a:pPr>
            <a:r>
              <a:rPr lang="en-GB" dirty="0"/>
              <a:t>7. The medical condition carotenemia, where the palms and soles of the feet turn yellow-orange, is caused by what?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8. Carrots are a good source of what vitamins?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9. True or false: Carrots are better for you when cooked rather than raw.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10. The longest carrot ever was grown by Joe Atherton, in Malvern, UK, on 23 September 2016. How long was it?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11. About 45% of carrots are grown in which country?</a:t>
            </a:r>
          </a:p>
          <a:p>
            <a:pPr marL="369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44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AECD8-404D-4C6E-A898-CA7E8746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79039" y="0"/>
            <a:ext cx="62339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DA99-4BAF-4823-B6E1-6B9B6CDA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GB" dirty="0"/>
              <a:t>Carrots in modern culture (part 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617F-1FE8-4082-BB00-DBD8E83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08002"/>
            <a:ext cx="10353762" cy="3714749"/>
          </a:xfrm>
        </p:spPr>
        <p:txBody>
          <a:bodyPr/>
          <a:lstStyle/>
          <a:p>
            <a:pPr marL="36900" indent="0">
              <a:buNone/>
            </a:pPr>
            <a:r>
              <a:rPr lang="en-GB" dirty="0"/>
              <a:t>12. What sixties science fiction TV show has an episode where Dr Smith is attacked by a giant talking carrot?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13. In what film does a character say "</a:t>
            </a:r>
            <a:r>
              <a:rPr lang="en-GB" i="1" dirty="0"/>
              <a:t>...As God is my witness, I'll never be hungry again.</a:t>
            </a:r>
            <a:r>
              <a:rPr lang="en-GB" dirty="0"/>
              <a:t>" as she takes a carrot from the ground?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14. What American car maker held a banquet in a Detroit hotel with a master of ceremonies dressed in a carrot suit who proclaimed, “</a:t>
            </a:r>
            <a:r>
              <a:rPr lang="en-GB" i="1" dirty="0"/>
              <a:t>I am King </a:t>
            </a:r>
            <a:r>
              <a:rPr lang="en-GB" i="1" dirty="0" err="1"/>
              <a:t>Carrota</a:t>
            </a:r>
            <a:r>
              <a:rPr lang="en-GB" i="1" dirty="0"/>
              <a:t>! I am full of vitamins, full of iron, full of iodine, full of bottled sunshine. ....</a:t>
            </a:r>
            <a:r>
              <a:rPr lang="en-GB" dirty="0"/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1143716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AECD8-404D-4C6E-A898-CA7E8746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79039" y="0"/>
            <a:ext cx="62339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DA99-4BAF-4823-B6E1-6B9B6CDA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2705"/>
            <a:ext cx="10353762" cy="1257300"/>
          </a:xfrm>
        </p:spPr>
        <p:txBody>
          <a:bodyPr/>
          <a:lstStyle/>
          <a:p>
            <a:r>
              <a:rPr lang="en-GB" dirty="0"/>
              <a:t>Carrots in modern culture (part 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617F-1FE8-4082-BB00-DBD8E83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39948"/>
            <a:ext cx="10353762" cy="2378104"/>
          </a:xfrm>
        </p:spPr>
        <p:txBody>
          <a:bodyPr/>
          <a:lstStyle/>
          <a:p>
            <a:pPr marL="36900" indent="0">
              <a:buNone/>
            </a:pPr>
            <a:r>
              <a:rPr lang="en-GB" dirty="0"/>
              <a:t>15. The British crime movie, Carrots, featuring Chrissie White as a young female costermonger known as "Carrots" who helps her policeman boyfriend thwart a criminal gang led by her own brother, was released in what year?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16. Name the movie: Attack of the Killer…. ; the plot synopsis in Wiki ends with: </a:t>
            </a:r>
            <a:r>
              <a:rPr lang="en-GB" b="1" dirty="0"/>
              <a:t>The film ends with a carrot that rises from the soil and says, “</a:t>
            </a:r>
            <a:r>
              <a:rPr lang="en-GB" b="1" i="1" dirty="0"/>
              <a:t>All right, you guys. They're gone now.”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93075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AECD8-404D-4C6E-A898-CA7E8746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79039" y="0"/>
            <a:ext cx="623392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617F-1FE8-4082-BB00-DBD8E83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505" y="2615311"/>
            <a:ext cx="4278990" cy="162737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sz="8800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252233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AECD8-404D-4C6E-A898-CA7E8746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79039" y="0"/>
            <a:ext cx="62339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DA99-4BAF-4823-B6E1-6B9B6CDA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344"/>
            <a:ext cx="10353762" cy="1257300"/>
          </a:xfrm>
        </p:spPr>
        <p:txBody>
          <a:bodyPr/>
          <a:lstStyle/>
          <a:p>
            <a:r>
              <a:rPr lang="en-GB" dirty="0"/>
              <a:t>Carrots in History (pre-20th century)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617F-1FE8-4082-BB00-DBD8E83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63779"/>
            <a:ext cx="10353762" cy="2730442"/>
          </a:xfrm>
        </p:spPr>
        <p:txBody>
          <a:bodyPr/>
          <a:lstStyle/>
          <a:p>
            <a:pPr marL="36900" indent="0">
              <a:buNone/>
            </a:pPr>
            <a:r>
              <a:rPr lang="en-GB" dirty="0"/>
              <a:t>1. Carrots are a domesticated form of which plant?</a:t>
            </a:r>
          </a:p>
          <a:p>
            <a:pPr marL="494100" indent="-457200">
              <a:buAutoNum type="arabicPeriod"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2. Where were they domesticated?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3. Carrot cultivars are divided between eastern and western with the western – the orange carrot we know so well - appearing in Europe in the 17th century - but in which country?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D1AC28-55A1-4375-B003-13D4129FB840}"/>
              </a:ext>
            </a:extLst>
          </p:cNvPr>
          <p:cNvGrpSpPr/>
          <p:nvPr/>
        </p:nvGrpSpPr>
        <p:grpSpPr>
          <a:xfrm>
            <a:off x="7064055" y="1076849"/>
            <a:ext cx="2110305" cy="2071704"/>
            <a:chOff x="7064055" y="1076849"/>
            <a:chExt cx="2110305" cy="20717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388F2F-AC94-4F35-98C5-D93612808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4055" y="1076849"/>
              <a:ext cx="2071704" cy="207170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53E492-9DD0-48BE-BB22-9C840D926A38}"/>
                </a:ext>
              </a:extLst>
            </p:cNvPr>
            <p:cNvSpPr txBox="1"/>
            <p:nvPr/>
          </p:nvSpPr>
          <p:spPr>
            <a:xfrm>
              <a:off x="7539245" y="2728420"/>
              <a:ext cx="1635115" cy="400110"/>
            </a:xfrm>
            <a:prstGeom prst="rect">
              <a:avLst/>
            </a:prstGeom>
            <a:solidFill>
              <a:srgbClr val="007A37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rgbClr val="FFFF00"/>
                  </a:solidFill>
                </a:rPr>
                <a:t>Wild Carrot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97A1AB-DC44-4260-92DC-80FA51E96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/>
          <a:stretch/>
        </p:blipFill>
        <p:spPr bwMode="auto">
          <a:xfrm>
            <a:off x="4843446" y="1693733"/>
            <a:ext cx="29413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1F9D3-ADE9-4C59-B224-BA8F7DA17472}"/>
              </a:ext>
            </a:extLst>
          </p:cNvPr>
          <p:cNvGrpSpPr/>
          <p:nvPr/>
        </p:nvGrpSpPr>
        <p:grpSpPr>
          <a:xfrm>
            <a:off x="7363836" y="3641774"/>
            <a:ext cx="3335710" cy="2752151"/>
            <a:chOff x="7363836" y="3641774"/>
            <a:chExt cx="3335710" cy="275215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701EF6-7951-40D0-A6BE-C903905EA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837" y="3641774"/>
              <a:ext cx="3335709" cy="2752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239706-4AFA-4FD4-BFC1-FC21BA15303B}"/>
                </a:ext>
              </a:extLst>
            </p:cNvPr>
            <p:cNvSpPr txBox="1"/>
            <p:nvPr/>
          </p:nvSpPr>
          <p:spPr>
            <a:xfrm>
              <a:off x="7363836" y="3719152"/>
              <a:ext cx="282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</a:rPr>
                <a:t>The Netherlands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58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AECD8-404D-4C6E-A898-CA7E8746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79039" y="0"/>
            <a:ext cx="62339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CDA99-4BAF-4823-B6E1-6B9B6CDA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GB" dirty="0"/>
              <a:t>Carrots in History (WW2)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617F-1FE8-4082-BB00-DBD8E83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45318"/>
            <a:ext cx="10353762" cy="4983480"/>
          </a:xfrm>
        </p:spPr>
        <p:txBody>
          <a:bodyPr>
            <a:normAutofit fontScale="85000" lnSpcReduction="10000"/>
          </a:bodyPr>
          <a:lstStyle/>
          <a:p>
            <a:pPr marL="36900" indent="0">
              <a:buNone/>
            </a:pPr>
            <a:r>
              <a:rPr lang="en-GB" dirty="0"/>
              <a:t>4. During the war, carrots were used in various ways, but which of these were carrots really used in?</a:t>
            </a:r>
          </a:p>
          <a:p>
            <a:r>
              <a:rPr lang="en-GB" dirty="0"/>
              <a:t>A drink called </a:t>
            </a:r>
            <a:r>
              <a:rPr lang="en-GB" dirty="0" err="1"/>
              <a:t>carrolade</a:t>
            </a:r>
            <a:endParaRPr lang="en-GB" dirty="0"/>
          </a:p>
          <a:p>
            <a:r>
              <a:rPr lang="en-GB" dirty="0"/>
              <a:t>Jam</a:t>
            </a:r>
          </a:p>
          <a:p>
            <a:r>
              <a:rPr lang="en-GB" dirty="0"/>
              <a:t>Lollies</a:t>
            </a:r>
          </a:p>
          <a:p>
            <a:r>
              <a:rPr lang="en-GB" dirty="0"/>
              <a:t>Cigarettes</a:t>
            </a:r>
          </a:p>
          <a:p>
            <a:r>
              <a:rPr lang="en-GB" dirty="0"/>
              <a:t>Fudge</a:t>
            </a:r>
          </a:p>
          <a:p>
            <a:r>
              <a:rPr lang="en-GB" dirty="0"/>
              <a:t>A substitute for honey</a:t>
            </a:r>
          </a:p>
          <a:p>
            <a:r>
              <a:rPr lang="en-GB" dirty="0"/>
              <a:t>Custard</a:t>
            </a:r>
          </a:p>
          <a:p>
            <a:r>
              <a:rPr lang="en-GB" dirty="0"/>
              <a:t>Marmalade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5. What carrot-related code phrase was used to tell the French Resistance it was D-Day?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6. The idea that carrots help you see in the dark was put about by the UK government to hide the existence of what technology?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DF012B-CF77-4D52-B131-7A672B149CA5}"/>
              </a:ext>
            </a:extLst>
          </p:cNvPr>
          <p:cNvGrpSpPr/>
          <p:nvPr/>
        </p:nvGrpSpPr>
        <p:grpSpPr>
          <a:xfrm>
            <a:off x="3879802" y="1978992"/>
            <a:ext cx="6174733" cy="2725905"/>
            <a:chOff x="3344780" y="1978992"/>
            <a:chExt cx="6174733" cy="272590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33F91E0-AF2D-45A4-910E-4FA23F6AC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441" y="1978992"/>
              <a:ext cx="3468072" cy="2725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15668C-16F2-4391-AFE7-4ABE83568061}"/>
                </a:ext>
              </a:extLst>
            </p:cNvPr>
            <p:cNvSpPr txBox="1"/>
            <p:nvPr/>
          </p:nvSpPr>
          <p:spPr>
            <a:xfrm>
              <a:off x="3344780" y="3781567"/>
              <a:ext cx="38019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/>
                <a:t>All of them!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F210C3-3041-4FA2-B3DC-60B029E0523F}"/>
              </a:ext>
            </a:extLst>
          </p:cNvPr>
          <p:cNvSpPr txBox="1"/>
          <p:nvPr/>
        </p:nvSpPr>
        <p:spPr>
          <a:xfrm>
            <a:off x="2137465" y="4974794"/>
            <a:ext cx="6339109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sz="4400" dirty="0"/>
              <a:t>“The carrots are cooked”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C48E2A-2936-4A4F-B8A6-DF93C3D2672C}"/>
              </a:ext>
            </a:extLst>
          </p:cNvPr>
          <p:cNvGrpSpPr/>
          <p:nvPr/>
        </p:nvGrpSpPr>
        <p:grpSpPr>
          <a:xfrm>
            <a:off x="8136340" y="4040414"/>
            <a:ext cx="3868809" cy="2638203"/>
            <a:chOff x="8136340" y="4040414"/>
            <a:chExt cx="3868809" cy="26382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41BD17-062B-4832-98D2-85D1BE78C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27" r="10792"/>
            <a:stretch/>
          </p:blipFill>
          <p:spPr>
            <a:xfrm>
              <a:off x="8136340" y="4040414"/>
              <a:ext cx="3721967" cy="26382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12EBAB-279E-42C7-9247-8109F1FDAA73}"/>
                </a:ext>
              </a:extLst>
            </p:cNvPr>
            <p:cNvSpPr txBox="1"/>
            <p:nvPr/>
          </p:nvSpPr>
          <p:spPr>
            <a:xfrm>
              <a:off x="10054535" y="5909176"/>
              <a:ext cx="19506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/>
                <a:t>Radar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967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81A32"/>
      </a:dk2>
      <a:lt2>
        <a:srgbClr val="F0F3F1"/>
      </a:lt2>
      <a:accent1>
        <a:srgbClr val="E72998"/>
      </a:accent1>
      <a:accent2>
        <a:srgbClr val="D417D5"/>
      </a:accent2>
      <a:accent3>
        <a:srgbClr val="9729E7"/>
      </a:accent3>
      <a:accent4>
        <a:srgbClr val="4224D7"/>
      </a:accent4>
      <a:accent5>
        <a:srgbClr val="2959E7"/>
      </a:accent5>
      <a:accent6>
        <a:srgbClr val="1796D5"/>
      </a:accent6>
      <a:hlink>
        <a:srgbClr val="3F4ABF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945</Words>
  <Application>Microsoft Office PowerPoint</Application>
  <PresentationFormat>Widescreen</PresentationFormat>
  <Paragraphs>96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Calisto MT</vt:lpstr>
      <vt:lpstr>Wingdings 2</vt:lpstr>
      <vt:lpstr>SlateVTI</vt:lpstr>
      <vt:lpstr>Lara’s Quiz</vt:lpstr>
      <vt:lpstr>Carrots in History (pre-20th century) </vt:lpstr>
      <vt:lpstr>Carrots in History (WW2)</vt:lpstr>
      <vt:lpstr>Carrot science </vt:lpstr>
      <vt:lpstr>Carrots in modern culture (part 1) </vt:lpstr>
      <vt:lpstr>Carrots in modern culture (part 2) </vt:lpstr>
      <vt:lpstr>PowerPoint Presentation</vt:lpstr>
      <vt:lpstr>Carrots in History (pre-20th century) </vt:lpstr>
      <vt:lpstr>Carrots in History (WW2)</vt:lpstr>
      <vt:lpstr>Carrot science </vt:lpstr>
      <vt:lpstr>Carrots in modern culture (part 1) </vt:lpstr>
      <vt:lpstr>Carrots in modern culture (part 2)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Lara’s Quiz</dc:title>
  <dc:creator>Andy Joel</dc:creator>
  <cp:lastModifiedBy>Andy Joel</cp:lastModifiedBy>
  <cp:revision>2</cp:revision>
  <dcterms:created xsi:type="dcterms:W3CDTF">2020-11-07T10:21:23Z</dcterms:created>
  <dcterms:modified xsi:type="dcterms:W3CDTF">2021-01-16T16:06:31Z</dcterms:modified>
</cp:coreProperties>
</file>